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6" autoAdjust="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4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9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9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1471-15CE-489A-B733-6A4B3527F958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9341-1A31-4DC8-84D2-EEE5090E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7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ситуаций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58063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145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995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597352"/>
          </a:xfrm>
        </p:spPr>
      </p:pic>
    </p:spTree>
    <p:extLst>
      <p:ext uri="{BB962C8B-B14F-4D97-AF65-F5344CB8AC3E}">
        <p14:creationId xmlns:p14="http://schemas.microsoft.com/office/powerpoint/2010/main" val="143698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669360"/>
          </a:xfrm>
        </p:spPr>
      </p:pic>
    </p:spTree>
    <p:extLst>
      <p:ext uri="{BB962C8B-B14F-4D97-AF65-F5344CB8AC3E}">
        <p14:creationId xmlns:p14="http://schemas.microsoft.com/office/powerpoint/2010/main" val="340797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525344"/>
          </a:xfrm>
        </p:spPr>
      </p:pic>
    </p:spTree>
    <p:extLst>
      <p:ext uri="{BB962C8B-B14F-4D97-AF65-F5344CB8AC3E}">
        <p14:creationId xmlns:p14="http://schemas.microsoft.com/office/powerpoint/2010/main" val="247212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7826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597352"/>
          </a:xfrm>
        </p:spPr>
      </p:pic>
    </p:spTree>
    <p:extLst>
      <p:ext uri="{BB962C8B-B14F-4D97-AF65-F5344CB8AC3E}">
        <p14:creationId xmlns:p14="http://schemas.microsoft.com/office/powerpoint/2010/main" val="321080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290118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376750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знаки здесь подходят?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064896" cy="5069160"/>
          </a:xfrm>
        </p:spPr>
      </p:pic>
    </p:spTree>
    <p:extLst>
      <p:ext uri="{BB962C8B-B14F-4D97-AF65-F5344CB8AC3E}">
        <p14:creationId xmlns:p14="http://schemas.microsoft.com/office/powerpoint/2010/main" val="109308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93789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84229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572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404664"/>
            <a:ext cx="7931224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018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517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446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092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9158990" cy="6858000"/>
          </a:xfrm>
        </p:spPr>
      </p:pic>
    </p:spTree>
    <p:extLst>
      <p:ext uri="{BB962C8B-B14F-4D97-AF65-F5344CB8AC3E}">
        <p14:creationId xmlns:p14="http://schemas.microsoft.com/office/powerpoint/2010/main" val="138415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640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9028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Какие знаки здесь подходят?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ситуаций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</cp:revision>
  <dcterms:created xsi:type="dcterms:W3CDTF">2021-11-14T15:28:28Z</dcterms:created>
  <dcterms:modified xsi:type="dcterms:W3CDTF">2021-11-14T16:14:19Z</dcterms:modified>
</cp:coreProperties>
</file>