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67" r:id="rId2"/>
    <p:sldId id="258" r:id="rId3"/>
    <p:sldId id="274" r:id="rId4"/>
    <p:sldId id="271" r:id="rId5"/>
    <p:sldId id="268" r:id="rId6"/>
    <p:sldId id="272" r:id="rId7"/>
    <p:sldId id="273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483471-5059-4858-AD98-C94CB1F7AFA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F2FC32-8F11-4BF3-AB44-CF7C1367D5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A3FF2E-20C0-4E20-AC27-54DA6DB58D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9991FF-257B-41FE-B17D-96B6ABD3A3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A82A9896-F70B-4A2C-9B7D-043C8CE288B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E8049D-3222-49C3-9651-60C6299671B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5D2F0E-EA63-4A95-9E51-17FCC55FCA7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4F612F-7B2B-469C-99CF-763EF89886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F05631-148E-412A-BABB-13BC7DB115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76289D-24D8-4E18-B054-D2065B54939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14971B-0F61-4BCF-A5D9-FFEC8F705DC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387CB8C-6B4F-4486-A104-53AFC18834A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http://www.26421alex2.edusite.ru/img/p74_drakon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http://www.26421alex2.edusite.ru/img/p74_svi_0032a-2-.jpg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76672"/>
            <a:ext cx="7920880" cy="216024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dirty="0" smtClean="0"/>
              <a:t>«Что не камень то, легенда «</a:t>
            </a:r>
            <a:endParaRPr lang="ru-RU" sz="5400" dirty="0" smtClean="0"/>
          </a:p>
        </p:txBody>
      </p:sp>
      <p:pic>
        <p:nvPicPr>
          <p:cNvPr id="6" name="Picture 7" descr="51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3744416" cy="325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17032"/>
            <a:ext cx="2484784" cy="199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pic>
        <p:nvPicPr>
          <p:cNvPr id="4099" name="Picture 7" descr="51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166"/>
            <a:ext cx="4455180" cy="407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52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140968"/>
            <a:ext cx="4572860" cy="320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ЗООПАРК « КАМЕННЫХ  ЧУДОВИЩ»</a:t>
            </a:r>
            <a:endParaRPr lang="ru-RU" dirty="0"/>
          </a:p>
        </p:txBody>
      </p:sp>
      <p:pic>
        <p:nvPicPr>
          <p:cNvPr id="7" name="Picture 8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672408" cy="3014359"/>
          </a:xfrm>
          <a:noFill/>
        </p:spPr>
      </p:pic>
      <p:pic>
        <p:nvPicPr>
          <p:cNvPr id="8" name="Picture 3" descr="C:\Users\Плюшкин\Desktop\19245_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59624" y="2564904"/>
            <a:ext cx="3384376" cy="304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www.26421alex2.edusite.ru/img/p74_svi_0032a-2-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131840" y="4293096"/>
            <a:ext cx="2857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http://www.26421alex2.edusite.ru/img/p74_drakon2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12160" y="908720"/>
            <a:ext cx="2857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422995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dirty="0" smtClean="0"/>
              <a:t>Гора «Лягушка»</a:t>
            </a:r>
            <a:endParaRPr lang="ru-RU" dirty="0"/>
          </a:p>
        </p:txBody>
      </p:sp>
      <p:pic>
        <p:nvPicPr>
          <p:cNvPr id="14338" name="Picture 8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5616624" cy="4437112"/>
          </a:xfrm>
          <a:noFill/>
        </p:spPr>
      </p:pic>
      <p:pic>
        <p:nvPicPr>
          <p:cNvPr id="14340" name="Picture 4" descr="Гору, где находится Каменная Лягушка, называют соответственно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556792"/>
            <a:ext cx="3333857" cy="3115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Гора «Дракон»</a:t>
            </a:r>
            <a:endParaRPr lang="ru-RU" dirty="0"/>
          </a:p>
        </p:txBody>
      </p:sp>
      <p:pic>
        <p:nvPicPr>
          <p:cNvPr id="5123" name="Picture 3" descr="C:\Users\Плюшкин\Desktop\19245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17700" y="2089944"/>
            <a:ext cx="43180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«Каменные столбы»(слоны)</a:t>
            </a:r>
            <a:endParaRPr lang="ru-RU" dirty="0"/>
          </a:p>
        </p:txBody>
      </p:sp>
      <p:pic>
        <p:nvPicPr>
          <p:cNvPr id="26626" name="Picture 2" descr="C:\Users\Плюшкин\Desktop\0_a24e4_7279e7f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6135712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Гора «Черепаха»</a:t>
            </a:r>
            <a:endParaRPr lang="ru-RU" dirty="0"/>
          </a:p>
        </p:txBody>
      </p:sp>
      <p:pic>
        <p:nvPicPr>
          <p:cNvPr id="28674" name="Picture 2" descr="C:\Users\Плюшкин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54654"/>
            <a:ext cx="6408712" cy="42826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огромное спасибо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4006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28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«Что не камень то, легенда «</vt:lpstr>
      <vt:lpstr> </vt:lpstr>
      <vt:lpstr>ЗООПАРК « КАМЕННЫХ  ЧУДОВИЩ»</vt:lpstr>
      <vt:lpstr> Гора «Лягушка»</vt:lpstr>
      <vt:lpstr>Гора «Дракон»</vt:lpstr>
      <vt:lpstr>«Каменные столбы»(слоны)</vt:lpstr>
      <vt:lpstr>Гора «Черепаха»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Музеи под открытым небом</dc:title>
  <dc:creator>User</dc:creator>
  <cp:lastModifiedBy>макс</cp:lastModifiedBy>
  <cp:revision>25</cp:revision>
  <dcterms:created xsi:type="dcterms:W3CDTF">2013-01-15T16:02:39Z</dcterms:created>
  <dcterms:modified xsi:type="dcterms:W3CDTF">2017-02-27T14:02:02Z</dcterms:modified>
</cp:coreProperties>
</file>